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2677" autoAdjust="0"/>
  </p:normalViewPr>
  <p:slideViewPr>
    <p:cSldViewPr>
      <p:cViewPr varScale="1">
        <p:scale>
          <a:sx n="96" d="100"/>
          <a:sy n="96" d="100"/>
        </p:scale>
        <p:origin x="-170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24" y="-10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6F1E0-D933-4768-98DA-127C69B62DF1}" type="datetimeFigureOut">
              <a:rPr lang="de-DE" smtClean="0"/>
              <a:t>13.02.2018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7018-55A2-41D9-8448-DD8040CB0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0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262E-183C-4A60-A1AC-06BA011589B5}" type="datetimeFigureOut">
              <a:rPr lang="de-DE" smtClean="0"/>
              <a:t>13.02.2018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5F2A-E5BB-4FC8-9378-ED0107C800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0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5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„The Fappening“(iCloud Hacks)</a:t>
            </a:r>
          </a:p>
          <a:p>
            <a:r>
              <a:rPr lang="de-DE" dirty="0" smtClean="0"/>
              <a:t>Kasperski</a:t>
            </a:r>
            <a:r>
              <a:rPr lang="de-DE" baseline="0" dirty="0" smtClean="0"/>
              <a:t>(Virus)</a:t>
            </a:r>
          </a:p>
          <a:p>
            <a:r>
              <a:rPr lang="de-DE" baseline="0" dirty="0" smtClean="0"/>
              <a:t>Gerichtsprogramm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25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17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140</a:t>
            </a:r>
            <a:r>
              <a:rPr lang="de-DE" baseline="0" dirty="0" smtClean="0"/>
              <a:t> Millionendatensätze</a:t>
            </a:r>
          </a:p>
          <a:p>
            <a:r>
              <a:rPr lang="de-DE" baseline="0" dirty="0" smtClean="0"/>
              <a:t>Virenbetreiber probieren die Lücken aus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2/13/2018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mv"/><Relationship Id="rId7" Type="http://schemas.openxmlformats.org/officeDocument/2006/relationships/image" Target="../media/image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invGray"/>
        <p:txBody>
          <a:bodyPr/>
          <a:lstStyle/>
          <a:p>
            <a:r>
              <a:rPr lang="de-DE" dirty="0" smtClean="0"/>
              <a:t>Cloud</a:t>
            </a:r>
          </a:p>
          <a:p>
            <a:r>
              <a:rPr lang="de-DE" dirty="0" smtClean="0"/>
              <a:t>Alexa, Google Home, Bixbie, Siri, …</a:t>
            </a:r>
          </a:p>
          <a:p>
            <a:r>
              <a:rPr lang="de-DE" dirty="0" smtClean="0"/>
              <a:t>Telemetrie Daten</a:t>
            </a:r>
          </a:p>
          <a:p>
            <a:r>
              <a:rPr lang="de-DE" dirty="0" smtClean="0"/>
              <a:t>„KI“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BDSG &amp; DSGVO</a:t>
            </a:r>
          </a:p>
          <a:p>
            <a:r>
              <a:rPr lang="de-DE" dirty="0" smtClean="0"/>
              <a:t>Auskunftsrecht</a:t>
            </a:r>
          </a:p>
          <a:p>
            <a:r>
              <a:rPr lang="de-DE" dirty="0" smtClean="0"/>
              <a:t>Korrekturrecht</a:t>
            </a:r>
          </a:p>
          <a:p>
            <a:r>
              <a:rPr lang="de-DE" dirty="0" smtClean="0"/>
              <a:t>Löschungsrecht</a:t>
            </a:r>
          </a:p>
          <a:p>
            <a:r>
              <a:rPr lang="de-DE" dirty="0" smtClean="0"/>
              <a:t>Datenschutzbeauftragte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smtClean="0"/>
              <a:t>Equifax</a:t>
            </a:r>
          </a:p>
          <a:p>
            <a:r>
              <a:rPr lang="de-DE" dirty="0" smtClean="0"/>
              <a:t>Meltdown und 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hot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5536" y="2572624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16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64</Words>
  <Application>Microsoft Office PowerPoint</Application>
  <PresentationFormat>Bildschirmpräsentation (4:3)</PresentationFormat>
  <Paragraphs>28</Paragraphs>
  <Slides>4</Slides>
  <Notes>4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Aktuelle Situation</vt:lpstr>
      <vt:lpstr>Gesetze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15</cp:revision>
  <dcterms:created xsi:type="dcterms:W3CDTF">2018-01-30T10:17:42Z</dcterms:created>
  <dcterms:modified xsi:type="dcterms:W3CDTF">2018-02-13T09:09:40Z</dcterms:modified>
</cp:coreProperties>
</file>