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2677" autoAdjust="0"/>
  </p:normalViewPr>
  <p:slideViewPr>
    <p:cSldViewPr>
      <p:cViewPr varScale="1">
        <p:scale>
          <a:sx n="96" d="100"/>
          <a:sy n="96" d="100"/>
        </p:scale>
        <p:origin x="-170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3624" y="-101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862" y="0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6F1E0-D933-4768-98DA-127C69B62DF1}" type="datetimeFigureOut">
              <a:rPr lang="de-DE" smtClean="0"/>
              <a:t>20.02.2018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28272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862" y="9428272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57018-55A2-41D9-8448-DD8040CB0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809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862" y="0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2262E-183C-4A60-A1AC-06BA011589B5}" type="datetimeFigureOut">
              <a:rPr lang="de-DE" smtClean="0"/>
              <a:t>20.02.2018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383" y="4715833"/>
            <a:ext cx="5436909" cy="446664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272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862" y="9428272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F5F2A-E5BB-4FC8-9378-ED0107C800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605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8524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„The Fappening“(iCloud Hacks)</a:t>
            </a:r>
          </a:p>
          <a:p>
            <a:r>
              <a:rPr lang="de-DE" dirty="0" smtClean="0"/>
              <a:t>Kasperski</a:t>
            </a:r>
            <a:r>
              <a:rPr lang="de-DE" baseline="0" dirty="0" smtClean="0"/>
              <a:t>(Virus)</a:t>
            </a:r>
          </a:p>
          <a:p>
            <a:r>
              <a:rPr lang="de-DE" baseline="0" dirty="0" smtClean="0"/>
              <a:t>Gerichtsprogramm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4257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Bundesdatenschutzgesetz und Datenschutzgrundverordnung</a:t>
            </a:r>
          </a:p>
          <a:p>
            <a:r>
              <a:rPr lang="de-DE" dirty="0" smtClean="0"/>
              <a:t>DSB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Kein Weisungsrecht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Informiert den </a:t>
            </a:r>
            <a:r>
              <a:rPr lang="de-DE" baseline="0" dirty="0" err="1" smtClean="0"/>
              <a:t>Bertrieb</a:t>
            </a:r>
            <a:r>
              <a:rPr lang="de-DE" baseline="0" dirty="0" smtClean="0"/>
              <a:t> über den Datenschutz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Ähnlicher Kündigungsschutz wie Betriebsrat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Bestellung auf mindestens 3/5 Jahre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Darf auch von extern kommen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Hessen hatte den ersten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2171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140</a:t>
            </a:r>
            <a:r>
              <a:rPr lang="de-DE" baseline="0" dirty="0" smtClean="0"/>
              <a:t> Millionendatensätze</a:t>
            </a:r>
          </a:p>
          <a:p>
            <a:r>
              <a:rPr lang="de-DE" baseline="0" smtClean="0"/>
              <a:t>Virenprogrammierer probieren </a:t>
            </a:r>
            <a:r>
              <a:rPr lang="de-DE" baseline="0" dirty="0" smtClean="0"/>
              <a:t>die Lücken aus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913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2/20/2018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wmv"/><Relationship Id="rId7" Type="http://schemas.openxmlformats.org/officeDocument/2006/relationships/image" Target="../media/image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wm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543800" cy="2593975"/>
          </a:xfrm>
        </p:spPr>
        <p:txBody>
          <a:bodyPr/>
          <a:lstStyle/>
          <a:p>
            <a:r>
              <a:rPr lang="de-DE" dirty="0" smtClean="0"/>
              <a:t>Datenschutz in der Industrie 4.0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5256584" cy="202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Situation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invGray"/>
        <p:txBody>
          <a:bodyPr/>
          <a:lstStyle/>
          <a:p>
            <a:r>
              <a:rPr lang="de-DE" dirty="0" smtClean="0"/>
              <a:t>Cloud</a:t>
            </a:r>
          </a:p>
          <a:p>
            <a:r>
              <a:rPr lang="de-DE" dirty="0" smtClean="0"/>
              <a:t>Alexa, Google Home, Bixbie, Siri, …</a:t>
            </a:r>
          </a:p>
          <a:p>
            <a:r>
              <a:rPr lang="de-DE" dirty="0" smtClean="0"/>
              <a:t>Telemetrie Daten</a:t>
            </a:r>
          </a:p>
          <a:p>
            <a:r>
              <a:rPr lang="de-DE" dirty="0" smtClean="0"/>
              <a:t>„KI“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9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Gesetze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BDSG &amp; DSGVO</a:t>
            </a:r>
          </a:p>
          <a:p>
            <a:r>
              <a:rPr lang="de-DE" dirty="0" smtClean="0"/>
              <a:t>Auskunftsrecht</a:t>
            </a:r>
          </a:p>
          <a:p>
            <a:r>
              <a:rPr lang="de-DE" dirty="0" smtClean="0"/>
              <a:t>Korrekturrecht</a:t>
            </a:r>
          </a:p>
          <a:p>
            <a:r>
              <a:rPr lang="de-DE" dirty="0" smtClean="0"/>
              <a:t>Löschungsrecht</a:t>
            </a:r>
          </a:p>
          <a:p>
            <a:r>
              <a:rPr lang="de-DE" dirty="0" smtClean="0"/>
              <a:t>Datenschutzbeauftragte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1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und Zukünftige Probleme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964704"/>
          </a:xfrm>
        </p:spPr>
        <p:txBody>
          <a:bodyPr/>
          <a:lstStyle/>
          <a:p>
            <a:r>
              <a:rPr lang="de-DE" dirty="0" smtClean="0"/>
              <a:t>Equifax</a:t>
            </a:r>
          </a:p>
          <a:p>
            <a:r>
              <a:rPr lang="de-DE" dirty="0" smtClean="0"/>
              <a:t>Meltdown und Spectre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hoto.avi" descr="Ein Programm kopiert ein Bild. während dessen greift ein anderes Programm mittels der Meltdown-Attacke das Bild ab" title="Meltdown Phot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4531" y="2557620"/>
            <a:ext cx="6912768" cy="3888432"/>
          </a:xfrm>
          <a:prstGeom prst="rect">
            <a:avLst/>
          </a:prstGeom>
        </p:spPr>
      </p:pic>
      <p:pic>
        <p:nvPicPr>
          <p:cNvPr id="6" name="passwort.avi" descr="In einem Passwort Prompt wird ein Passwort eingegeben. In einer dabei geöffneten Konsole wird parrallel in einem Programm das eingegebene Passwort angezeigt" title="Meltdown Passwor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0536" y="2563695"/>
            <a:ext cx="6921763" cy="389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4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9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916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91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ähe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94</Words>
  <Application>Microsoft Office PowerPoint</Application>
  <PresentationFormat>Bildschirmpräsentation (4:3)</PresentationFormat>
  <Paragraphs>36</Paragraphs>
  <Slides>4</Slides>
  <Notes>4</Notes>
  <HiddenSlides>0</HiddenSlides>
  <MMClips>2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Nähe</vt:lpstr>
      <vt:lpstr>Datenschutz in der Industrie 4.0</vt:lpstr>
      <vt:lpstr>Aktuelle Situation</vt:lpstr>
      <vt:lpstr>Gesetze</vt:lpstr>
      <vt:lpstr>Aktuelle und Zukünftige Probleme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Datenschutz in der Industrie 4.0</dc:title>
  <dc:creator>Sebastian Tobie</dc:creator>
  <cp:lastModifiedBy>Sebastian Tobie</cp:lastModifiedBy>
  <cp:revision>21</cp:revision>
  <cp:lastPrinted>2018-02-20T08:46:32Z</cp:lastPrinted>
  <dcterms:created xsi:type="dcterms:W3CDTF">2018-01-30T10:17:42Z</dcterms:created>
  <dcterms:modified xsi:type="dcterms:W3CDTF">2018-02-20T09:41:12Z</dcterms:modified>
</cp:coreProperties>
</file>