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6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1/30/2018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1/30/2018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7" Type="http://schemas.openxmlformats.org/officeDocument/2006/relationships/image" Target="../media/image3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avi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Datenschutz in der Industrie 4.0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638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9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14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und Zukünftige Probleme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964704"/>
          </a:xfrm>
        </p:spPr>
        <p:txBody>
          <a:bodyPr/>
          <a:lstStyle/>
          <a:p>
            <a:r>
              <a:rPr lang="de-DE" dirty="0" err="1" smtClean="0"/>
              <a:t>Equifax</a:t>
            </a:r>
            <a:endParaRPr lang="de-DE" dirty="0" smtClean="0"/>
          </a:p>
          <a:p>
            <a:r>
              <a:rPr lang="de-DE" dirty="0" err="1" smtClean="0"/>
              <a:t>Meltdown</a:t>
            </a:r>
            <a:r>
              <a:rPr lang="de-DE" dirty="0" smtClean="0"/>
              <a:t> und </a:t>
            </a:r>
            <a:r>
              <a:rPr lang="de-DE" dirty="0" err="1" smtClean="0"/>
              <a:t>Spectre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hot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4531" y="2557620"/>
            <a:ext cx="6912768" cy="3888432"/>
          </a:xfrm>
          <a:prstGeom prst="rect">
            <a:avLst/>
          </a:prstGeom>
        </p:spPr>
      </p:pic>
      <p:pic>
        <p:nvPicPr>
          <p:cNvPr id="6" name="passwort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3165" y="2572624"/>
            <a:ext cx="6921763" cy="389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4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0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9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1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9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äh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17</Words>
  <Application>Microsoft Office PowerPoint</Application>
  <PresentationFormat>Bildschirmpräsentation (4:3)</PresentationFormat>
  <Paragraphs>8</Paragraphs>
  <Slides>4</Slides>
  <Notes>0</Notes>
  <HiddenSlides>0</HiddenSlides>
  <MMClips>2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Nähe</vt:lpstr>
      <vt:lpstr>Datenschutz in der Industrie 4.0</vt:lpstr>
      <vt:lpstr>PowerPoint-Präsentation</vt:lpstr>
      <vt:lpstr>PowerPoint-Präsentation</vt:lpstr>
      <vt:lpstr>Aktuelle und Zukünftige Probleme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Datenschutz in der Industrie 4.0</dc:title>
  <dc:creator>Sebastian Tobie</dc:creator>
  <cp:lastModifiedBy>Sebastian Tobie</cp:lastModifiedBy>
  <cp:revision>3</cp:revision>
  <dcterms:created xsi:type="dcterms:W3CDTF">2018-01-30T10:17:42Z</dcterms:created>
  <dcterms:modified xsi:type="dcterms:W3CDTF">2018-01-30T10:45:43Z</dcterms:modified>
</cp:coreProperties>
</file>